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0BB7C1-73A6-4E4B-8BE1-3EA24C4C0FF5}" type="datetimeFigureOut">
              <a:rPr lang="en-US" smtClean="0"/>
              <a:pPr/>
              <a:t>18-Jan-14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AF6661-7013-46B3-B1C7-D4DF12363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/>
          <p:cNvSpPr>
            <a:spLocks noGrp="1"/>
          </p:cNvSpPr>
          <p:nvPr>
            <p:ph type="title"/>
          </p:nvPr>
        </p:nvSpPr>
        <p:spPr>
          <a:xfrm>
            <a:off x="1219200" y="2362200"/>
            <a:ext cx="2438400" cy="144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S.M MUJTABA</a:t>
            </a:r>
            <a:br>
              <a:rPr lang="en-US" sz="2800" dirty="0" smtClean="0"/>
            </a:br>
            <a:r>
              <a:rPr lang="en-US" sz="2800" dirty="0" smtClean="0"/>
              <a:t>      RC </a:t>
            </a:r>
            <a:r>
              <a:rPr lang="en-US" sz="2800" smtClean="0"/>
              <a:t># 6</a:t>
            </a:r>
            <a:endParaRPr lang="en-US" sz="2800" dirty="0"/>
          </a:p>
        </p:txBody>
      </p:sp>
      <p:pic>
        <p:nvPicPr>
          <p:cNvPr id="1026" name="Picture 2" descr="C:\Users\don 2\Desktop\IMG_20140116_182057.jpg"/>
          <p:cNvPicPr>
            <a:picLocks noChangeAspect="1" noChangeArrowheads="1"/>
          </p:cNvPicPr>
          <p:nvPr/>
        </p:nvPicPr>
        <p:blipFill>
          <a:blip r:embed="rId2">
            <a:lum bright="10000" contrast="20000"/>
          </a:blip>
          <a:srcRect/>
          <a:stretch>
            <a:fillRect/>
          </a:stretch>
        </p:blipFill>
        <p:spPr bwMode="auto">
          <a:xfrm>
            <a:off x="4038600" y="228600"/>
            <a:ext cx="44196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FURO A DEEN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Namaaz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Roza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Etc</a:t>
            </a:r>
          </a:p>
          <a:p>
            <a:pPr>
              <a:lnSpc>
                <a:spcPct val="20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Taqleed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Muqaam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-e-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mujtahid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Roz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zehan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mein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aanay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walay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sawalaat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kaafi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had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malomaat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ABOUT BOOK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000" dirty="0" err="1" smtClean="0"/>
              <a:t>Moallif</a:t>
            </a:r>
            <a:r>
              <a:rPr lang="en-US" sz="3000" dirty="0" smtClean="0"/>
              <a:t>         : </a:t>
            </a:r>
            <a:r>
              <a:rPr lang="en-US" sz="3000" dirty="0" err="1" smtClean="0"/>
              <a:t>Syed</a:t>
            </a:r>
            <a:r>
              <a:rPr lang="en-US" sz="3000" dirty="0" smtClean="0"/>
              <a:t> </a:t>
            </a:r>
            <a:r>
              <a:rPr lang="en-US" sz="3000" dirty="0" err="1" smtClean="0"/>
              <a:t>Safdar</a:t>
            </a:r>
            <a:r>
              <a:rPr lang="en-US" sz="3000" dirty="0" smtClean="0"/>
              <a:t> </a:t>
            </a:r>
            <a:r>
              <a:rPr lang="en-US" sz="3000" dirty="0" err="1" smtClean="0"/>
              <a:t>Hussai</a:t>
            </a:r>
            <a:r>
              <a:rPr lang="en-US" sz="3000" dirty="0" err="1" smtClean="0"/>
              <a:t>n</a:t>
            </a:r>
            <a:endParaRPr lang="en-US" sz="3000" dirty="0" smtClean="0"/>
          </a:p>
          <a:p>
            <a:pPr>
              <a:lnSpc>
                <a:spcPct val="200000"/>
              </a:lnSpc>
            </a:pPr>
            <a:r>
              <a:rPr lang="en-US" sz="3000" dirty="0" err="1" smtClean="0"/>
              <a:t>Hadya</a:t>
            </a:r>
            <a:r>
              <a:rPr lang="en-US" sz="3000" dirty="0" smtClean="0"/>
              <a:t>          : Rs.5</a:t>
            </a:r>
          </a:p>
          <a:p>
            <a:pPr>
              <a:lnSpc>
                <a:spcPct val="200000"/>
              </a:lnSpc>
            </a:pPr>
            <a:r>
              <a:rPr lang="en-US" sz="3000" dirty="0" err="1" smtClean="0"/>
              <a:t>Ahtemaam</a:t>
            </a:r>
            <a:r>
              <a:rPr lang="en-US" sz="3000" dirty="0" smtClean="0"/>
              <a:t>   : Sheikh </a:t>
            </a:r>
            <a:r>
              <a:rPr lang="en-US" sz="3000" dirty="0" err="1" smtClean="0"/>
              <a:t>Ameer</a:t>
            </a:r>
            <a:r>
              <a:rPr lang="en-US" sz="3000" dirty="0" smtClean="0"/>
              <a:t> Ali</a:t>
            </a:r>
          </a:p>
          <a:p>
            <a:pPr>
              <a:lnSpc>
                <a:spcPct val="200000"/>
              </a:lnSpc>
            </a:pPr>
            <a:r>
              <a:rPr lang="en-US" sz="3000" dirty="0" err="1" smtClean="0"/>
              <a:t>Peshkash</a:t>
            </a:r>
            <a:r>
              <a:rPr lang="en-US" sz="3000" dirty="0" smtClean="0"/>
              <a:t>      : </a:t>
            </a:r>
            <a:r>
              <a:rPr lang="en-US" sz="3000" dirty="0" err="1" smtClean="0"/>
              <a:t>Imamia</a:t>
            </a:r>
            <a:r>
              <a:rPr lang="en-US" sz="3000" dirty="0" smtClean="0"/>
              <a:t> publications</a:t>
            </a: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TAUHEED</a:t>
            </a:r>
          </a:p>
          <a:p>
            <a:r>
              <a:rPr lang="en-US" sz="3000" dirty="0" smtClean="0"/>
              <a:t>ADAL</a:t>
            </a:r>
          </a:p>
          <a:p>
            <a:r>
              <a:rPr lang="en-US" sz="3000" dirty="0" smtClean="0"/>
              <a:t>NABUWWAT</a:t>
            </a:r>
          </a:p>
          <a:p>
            <a:r>
              <a:rPr lang="en-US" sz="3000" dirty="0" smtClean="0"/>
              <a:t>IMAMAT</a:t>
            </a:r>
          </a:p>
          <a:p>
            <a:r>
              <a:rPr lang="en-US" sz="3000" dirty="0" smtClean="0"/>
              <a:t>QAYAMAT</a:t>
            </a:r>
          </a:p>
          <a:p>
            <a:r>
              <a:rPr lang="en-US" sz="3000" dirty="0" smtClean="0"/>
              <a:t>FURO A DEEN</a:t>
            </a:r>
          </a:p>
          <a:p>
            <a:r>
              <a:rPr lang="en-US" sz="3000" dirty="0" smtClean="0"/>
              <a:t>CONCLUSION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TAUHEED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Quwwat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-e-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fikar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Kitaab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say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phelay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musannif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>
              <a:lnSpc>
                <a:spcPct val="20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apnay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moassar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marhoon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Khuda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zaat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sifa’at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Khuda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Taaqat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say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taqleef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nahi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..</a:t>
            </a: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Qaza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qadar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qudrat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Banday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afaal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mein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majboor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1">
              <a:lnSpc>
                <a:spcPct val="150000"/>
              </a:lnSpc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Azaab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kaisa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Masala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bada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Ahekaam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-e-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deen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NABUWWAT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Raabta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Moajza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Asmat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Aasmani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kitabain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Islam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Quran</a:t>
            </a: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Al-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quran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kya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insaan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ye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ghuman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karta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hy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usay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un hi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chor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dia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apnay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rab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pohonchnay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ka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raasta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ikhteyaar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karo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Numaenday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Nabi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Rasool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Imam</a:t>
            </a:r>
          </a:p>
          <a:p>
            <a:pPr lvl="1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khalifa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IMAMAT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haam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Ahlebait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mutalliq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aqeeda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Imam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mehdi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Rijat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Taqayya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Ziyaraat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-e-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roza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QAYAMAT</a:t>
            </a:r>
            <a:endParaRPr lang="en-US" sz="4000" dirty="0"/>
          </a:p>
        </p:txBody>
      </p:sp>
      <p:sp>
        <p:nvSpPr>
          <p:cNvPr id="2050" name="AutoShape 2" descr="data:image/jpeg;base64,/9j/4AAQSkZJRgABAQAAAQABAAD/2wCEAAkGBxQTEhUUExQUFRUUGBQUFxgVFxUYFxcXFxgXFxcUFhUYHSkgGBolGxYUITEhJSorLi4uFx8zODMsNygtLisBCgoKDg0OGxAQGywkICQsNywvLCwsLTAsLCwsLCwsLywsLCwsLCwvLCwsLS8sLywsLCwsLCwsLDQsLCwsLCwsLP/AABEIAMIBAwMBIgACEQEDEQH/xAAbAAABBQEBAAAAAAAAAAAAAAAAAgMEBQYBB//EAEAQAAEDAgQDBQYFAgQFBQAAAAEAAhEDIQQSMUEFUWEicYGRoRMyQlKx8AYVYsHRFCNygqLhBxaSsvFTc3Sz4v/EABkBAQADAQEAAAAAAAAAAAAAAAABAgMEBf/EAC0RAAICAQMDAgQHAQEAAAAAAAABAhESAyExBBNRMkFhccHwFCJSgZGh0bEj/9oADAMBAAIRAxEAPwDw5CEIAQhCAEIQgBCEIAQhCAEIQgBCEIAQhCAEIQgBCEIAQhCAEIQgBCEIAQhCAEIQgBCEIAQhCAEIQgBCEIAQhCAEIQgBCEIAQhCAEIQgBCEIAQhCAEIQgBCEIAQhCAEIQgBCEIAQhCAEIQgBCEIAQngxKFJCaI67CdNNcyIKG4RCdDF3IgoZhEJ/2a66jCCmR4RCcLEBiChuF3KpFOiSkuagoYhCcyIyITiNLsJzIlCmhGIzCIUxmHkIdhSEFEOEQpjcOj2CEUQ4RClOoJs00AwhPmkuGkgGUJwsSS1AJQlZV0NQCEJwMXfZoBtcThYuZEAhCXlQgLB1BO0mjQqeMOmTRIWeR1YDFbCbjRRvYq0bJACU/DpkMCsFBdGHVmzDXsna2HgXsmRGBSCmpbqbS2TYpTqYmydp0DysmROBWvwpSqOHurauwDWAnOF4YPqAHQ76woyGAr8sIYSQLaEffVVNbBxqvRMfhhSYG2Mj0HRZbiTBBneCDy6JkFpmd9gujDKfQpiU7UppkT2yrFBLGGUxlLtXUnDMhwMA3B5z0U5DtisHwgxKfrcKlazhODzNuzLO3jFvW1lIrYCNuvgllHE8/dw5w8I/2Shw8zottiOGhvag3+5I8FV1zBNuyNdvsaKbGBm6mAtoo54eToFqsPD4BaBJU08KA7ksjAxJwSScF0Wvq8Nvpsmn8NM6WhLIxMY7BpqphlramAvpYKLicAljEyzaKcZh5KtThJNhYJxmESycCAzBJX9EtJg8DbTZS/yqyWRgY12CSDg1sanCdoTB4b0SxgZL+lQtT+W9F1RkMGRK1LKbJoMJMrRVMDKjuwMaA+KxyOzBopdNvVBBU52DMoNAhvNSnYoOF0szxeClccbDo5KLTJaZEgj7spGKxhqQCO87qSKKYtunG1HT7x8ynn0bobTG6E0MPbI5q3/C1dtOqw1PdHj1CgigCl0WRzKE0b78RYO3tWuBDw3KJ7R0HZG+v1WRxOGcZBHmNCP3Vn+H2Oq1mzn7AMZT2h1E21grZ8SwFJlJ73EZyDLqnxGImDvfzQiqPKHUYJCdoU5k8lZuw0jNaIm/M7fRIwmGbIDnBoJv56x4qC1FV7HtAqazAOBEtIDvdsb93krOrw1ovnEhwaxs3/xWtGu6vC7+7RL6oqezGlK8D9QsCb+ikgsKFTJhmEA5iIaHdNXdyMHWDnZXXNySbeXknCalV7X6MbOVmluZPMprizqgAqNzdswGNGkASXmO9SUxHsU5kNkSXSAAP500VDi8EXOGVpgk2jXeJ31Vm3F1HvZmaQDEBhDpA1MqfTb71y3KXEgtIBzWABP7IKoyvDuDvc4OBzAG8aiTp98lphhZAEX5KLSrmk0sotMAxncCAS7cDdSME/KXuqCXtIbMky47AC0AT5IQ42NVcGDJE2kH75wmqmG7MQCTYdba9wV64gA5QIJuZBvF7BRMTSyZbstFnbC9wBcaImRRTu4SMvUX5KBjOHmNLc+XRaLE4tjQIzP1Nv3nyVe2h7aodQDo03jrOiNkqJmncOJMWMmYHLvUlnCelgtgzhBjYa76fsmjQIBDYjcz9FlLVo3ho5cFRwzB81MNAT0U+m0gQF0N2WXdN10hDGECYq4MK1ZSclf0x5qO8SulRQ/0Q5IWhGGQq91lvw8RGJ4bT+WPoo1ThTO7wW8r4KmdHM++5V+L4WByPcQmZxxkntuYHG8GtLSCs7jKDmTIW94hg4mPJUeIwmZaRmi0tKfK3MY0Am4hJNC9itHV4WDsmhwyOq0zRTCXujP1KP3zSH4e2i0BwcWITjeFh15TMnFoybqbrgEgGx6hP4KaZkAHo6Y0ibGVovyfUhB4URsmYSG6f4jqDKWUqNNzdHNaZ1ncx0UDG8Qq1nl1R5c4iOVhoIFgFYU+GE3+wunh8HRMhwR6DHOAB20Vjh+Gl4iO5dw9CFdcPAB2VkWb2K/BfhyoDoCBvI9JWlwHCaeQEtIdNwdRB9RZS6FRsbKQ1WMmxbMMOScZREpVLT/dOIVIjcI1tw0CJ2G+t009gzTqpzk0+mgOPpAi4sdlUcewzWsYQIgkeBkp3H8epUnhjnX+LpawOyqeJYwVSXCzYOrgNNSJsNRolloxdncNUiCD1G4HhorDDcOa8gukzJJnVUeA4gwi7hrEQROlxbT+Fes4owCNRsBLo6zos5alG8dGUuCS3htNsg3B3O2hiVDx7vZvaGNGguZPSwCRWxZqa2byH7nddpZeq55arOmHS+QGIc7Xy270onoE+08l0sHxFYuVnZDSjDhEb17k9RoO2CkUarBoFLp1AVFkSk17DDME46p5uEG5Kl0nTt6p5vRoUWc0tWRCGGZ1XFZBp5t8whLM+6/J5yzi5/V5lSqfGX83KgaHcyuik4nU+q68EW7z8F0/Gk/E4+SbYydSVEp0XDcrrnP2lRj4LdzyiQ9oHxJok8wmHOcmyXHZTiVep8BdSmTuuMEbpLKbk5kcporkSaOVTKdaNI/2VaGu+wlDN9hVxLXF8omSOQ8LKFVeRyjVBL+qQ6m4okyGofpGKtaEUMYAf9kith3clGFEytYsykl4NPgsbKvMJUkLJYCktRw8wtTnkWzE61MscnQ5DJiiFA4lj2Umy9wGsSdTe3iplV8AnWASvK/xFizUquO0mOahstCNlbxHFGrUe8z2iTfaTojC4aTok0aJJVzhcGYWTZ1xQvDUFYMbAso39M7YlLbh39Vk/mdEW17EqHc0pmYbpkYV3VOswp5KrNFfglNdU+YpLm1DzRTpPGikU6NQ7ErNujb52NMa8Jf9fUCltwtX5HeRTjMFU+U+SrkG4+SG3iVQ8/JSqGMqnWQpDeHVjt9EtvDKvJQ5Irlp+7QgVqiFIHDanMeq4q2T3NLyjtP8P4b56njl/hK/IsONHP8AHL/Cz7eIOG581z8yPzeqtU/Jh2H+o0J4LRO58SEDgVH5neGT+VnzxH9XqujHk3k8t9VFT8lu0/1GiP4eo83+bP4R/wAu0eVQ97mj6NWfGO/Vy35pvEcRhhObYkX3gx9E/wDTyQ9B1eX3/JpPySh8h8an/wCUk8JpfI0f5iVlcNxRxo5i7tRr4wlVuMQ0hrjmjMNdM0SpxndWQtJJXl9/yan8npHp3JDuEUuZ8I/dZ3CcSljS514ufFPO4g0fEPPxVan5NFpbXl/RcnhFL9X+hIfwqlzP+lZ7GcSJph1M63mNRcHXqkt4lIudpU4z8kYb1kT+IYGmNz/pVS3DsJsSlsrh4kzBMAmb+fin6GQSdY1XTpbcs59WL9h3CUAFaULKCzGM5pGM4sxmhBXTmqORwk3Rf0XdVJkLJ4bj4uLWmNfsJLfxGSSAWkDUh0+gTNEPRZrA9ZHj/CGe0BiJIFh6wrnD8WaRM9VRcV4001Qb5Wuv+/7qs5Wti2npuMt+CZhPw7RES8+QVvR4ZhwPeJ8FS0eJB05bhozF20QD5+9bon6GPa4SDa/LYwvOlm+Wz1FpReyl/wALcYagOaCKI0b5kqi/NR2ybtYWgZTJJOxupDcazewt66BVcZEqC/Uy6pupfK31/lONqUvkZ5KpovDpgG3cle0063HdCo0O0n7v+S5ZiqY0Y3yCf/M+QCzrsWBHVdo40HT72UYlH0sXyaD8y7vVd/Mj9yqM4iDEHlv0H7pdWtlmTpbxiVFFPw0PBc/mJXPzArL1OPMFRtO5Ji4Ai8i8mduSfxXFGUwS42FjFzrGm91bB+CPw8N/gX54gULDVvxiA4htMObsS4iesRZCt2Z+DPt6RmjxIxHPm4yIkEwLaz1uo7uLCJg6DTl4pWH4U1xl7/Zg2F4J/UJGmo20UfG8KYJLatos0MdE6Zc+l49V6H5Loo3qVZLw/FnEOItPZEkROsHfRPN4rUygEGOkbDfWdfVVFLDhrBIk5g4DwhTqvEKdRsOoODm9lrm1BbmS0wDoP5RxV7Ihakq3Y46u8FvaiwJaTF5I8fuyXVxTi05g2CMtzGtwRomqGHqucWimCGSe24MkEkNzAn6HXdPPoNa8Me0Fhl8gk3Yx3Y7J0mPNQ2iycmhujiHNYWkgNIIm5neBlnkmRRqO7bQ5w3MWG0T4K0dWY7D+zBpB7iCZM5ZIvJJIcGj1Ud7HU2kZnFrAWkCp2c17ZYFr+Hmil4QlHi2M0XOdLScoymRciBqY5obWyggRDtXHcHSwFhY/ZXDjmkzUaC1rSJZlaNCIPPZdo49znCwIsDBbYEzbI0ctZ2R/IJryTMLiyWwS1sNc0ZWukhxnazbjcblS6FZgy31tcEDLaCQdbFVvGWjDloc4OZVBcIJzN6TIm868lX/1zKgEtHYGpzTGgHvRvy3VVFSVrgnuuDx9zYYbCMLAwvphwIMz3knW8idlEq03iX5Qadz7Rt2kAwHAzoqWpTLYH9Q1pAhwyOO2mYOAIExZTjxJ7cOGU8QHnNlDMjWjLckS4GTJFtVTFrg0eon7f2gp4rM4WblvJBuB1B0215p2saTmZgT2fe3GhvOmsBZ+jxB1d2ZzQSIvB59kQ0DchcrYl2pqEBg3mdQIhumoWuDsy7qriyTx6sG0i6nYOcGGXAuuCTpppr1UXgNYNc0kA3AIJ1BkEE7C6q+KYsPAhxPamCDy1nzUjhdTxjKfXRaONQMIzvVs2dbiFEuYQ1uRt6jWmc1wABva+saqLiSDOTJMnZ1yCQYh2vLYrP4/GPFTIKVyGQwSdW2yjeZnxTI4yxzpq080Ws5wPdbTTruqLSezRrLqI72aaljTGRtMC0SbGQ29yO/1SnO7ItUaQTZhJaTYw6TrBFuRWfw3E2hpLczXCA6Q2CCI1mZ97lslu4m12aS+XGZ1iMokCdYbCr23eyLLXi1uy0wOMYcRVHwvdTJnKPdFyYsLz5q/x+MpNYKtNzMrXOY5stc4gnsPaBOWw3ssZQ4uxpH9oD3QXBjHOdES4h5ideW2iTxLi1XMM5YIzZS1sWmDAHcj022QtZKN2aTDfipjaodU9o5rpLhDQd4h06i3LxS2/iKi7KS9zYygzZ0buaLwQe6yw9THyTBBMggwLc7aGZ3UcB7jZrtBo076bbyFf8PF87GT6uSe256Y7jlDs+zdmyWOY6t00ABnTuum6nGqOUjKQ45XNc0zlGY+pA5LC8LflqQ+RbcfsVZYqqHNhrbM7TnMa0ZWiZJgCRceayehFOjeHUylG39SxZxB4qOc92dkmA6IABkNLudjfqpeM4i1r5boYc03u0E68tNIWPp8QaXdo1QyNQASLcjbVOu4jTbJbneAQBnblkXjMAddd1d6W/BRdTtVmlr45j8Q2pOQGCc02vfQXmZ/8J3GOFQuDKsh2YgPeBuHNHaIAMfYWdwWJzEZGCQcxz1KYaDteodAZsjjNKpTOaoA0FzhZ7XBvxEQCQ27pjqow3SJ7uzfJLOAfzYe57SPMGChVNPiLiB2qfiKc+t0LXFnPmhFfGQ6WkzeXXtfYCYF/wDwpb8VTLWl1Qk/pGV2gsTExf6rMF7oi9uQMWE/ST4KVSwVR1MPbBLp7Ohgb3ttp1C0emtrKR1pNulZYZQQSHzlEmdY5xOmyjHGAWDjl3sFBawkw5zRNtZjvyynqHDy9wazM8uMANZrbWHERYFSopclHNvhEj83fs7RoYLCco0ElSDxpzgQcvMzJnpBJB8t0zX4I6m0OIFzGX2jMwidWCSBbVJp4In4W9ZzHyun5PYsnqXTJ2E40IioC8Cw0EC51yzY3id7qZw3EMqsMseXUw5xLS73RAgxtaI5k9yrn4MkAF0AaQGwO6ysKXDa4ZJdiAyIkF7GxtdsCFlJRNYSmn5FcVx7X+zcKLqfvB2cZZloaIJ1gQouH4lka4Ce2WmQTbLmF4BsQ4eSVRwjHVA1sOqG0TL+ZmTPMp3F4b2ZLXajUC/0So1ROU28hniWKfiA2Q92QZW2DYA0Eu28Ex/RGLAtkCZdN99BorBtVogGxOxIB+qbq4pgmXNtrcSpWypFZJN22Rn5viknczqeamYWzWuN8tQGCYmBoCVCc4G4i99+RSeJuIw5y2PtAbGUavYKVbi8K/LIaQfaWIgyBZwgiyi1nElzWtMkWAGsOGnSx8lTuxRiASec6dEp2JIfmBM7aiNbD73Wi02mZS1otUiU7AVSR2DJIi7Zv4q1wODqh0eyLyYAEi5+UOBtPNQH/iF7ozVKlg0Q0hohghojeAVH/NyHB7XPzakkg36RpZHGcuRGenHdNjuH4p2swEe9ADjax3I2UuiX4lz6gpZpDKdjYFrWgEX1ho15lVTsW3K8QC50QYgt6A8rn0U/g+KfSpn2bhBdJkTBAi50Ejqko0rSIhK5JSdrksa3Cwxjc0sc5wDjlloaWhzWyJGcODp0sRyU3GPpPhpbS/tiG9ggukCZcWDSN7WWdrcRlzi8jMZPZA3kkecJ446nBJY4SLQ5sb/pWbjJmylBWl/ZcVOHUmufnpMa0CQXOAsADoO0ZBB03UF+N7P9uoQ27skOgXAggmJ31Kq+I4x3tXC2pjz9FEdiHzad9ArrTfuUetFen7/4WGNxREAODg+TJbEGY0BPS4TFWrl+K/T9lExLnvjMNJi3MyUOe5wAOjQGiBtfzK0UdjnlPdk7BYsua9riZJ7J5QLfZTbsU+IcezaTB9CoppGdSOUgT/AKU+tUYwsBfkNyL5Z7tJU0vYXJLcm5rXFxZJzWO8Fuvc4c1Gx1aKlQR8btLbpTa0AmAJtc5nG1iBoIBUYsKSZ19csOxzDfbrY63S+IcZq1T23AjNm92BMAZo7gPJRr1JPygSTEx08k3Y2A25mT4qcURnL2ezOHqfohAb0B8/5QrWimLPWqf4rpU6ApUcJRawfC+al4IzG4BMEgkgyDBVLxL8S16ogObTbypNbTj/oAPqq7h2JpNaRUpvLv0ljgTP6oyCP8XrZmtjs7crcOxh+f2ji7WdB2ee2h8VwrSSfB3uSoYw2FaNgpIbfTRNtceiZxGNY33na8lruyqxiiW/RK9s22WlUtHvvYAeY7IJA1VY3ibSQGgu5xaBzunMVQqOEioLzDbCAMpGZxIucxGm2g2Y1sycrVxJ9bFxBhtI3PZcfCCb7epUeg11Z9Nj6lQtLA8w92stExzuVUVMLpLxJjkb8tVa4eg+mQ6DULQAJgACZjXoFEkktmWhJye62HuNUnU6lcU2tyUpAm7rNbubky5Rfw7iq9Q5KVM1nOkOaXBoNjBkkaT3K64lUmk7FYikwOqzSY1rjIPa7btrZbDzKpcHh5jI6BHacDMEkyxrhcmIuDadzAMQlcN/5Jnp1NOL/YVi+H5CRUDhUE5u17pkWkSDaRrulU2YY0wHlzahz3/uOjQtMTBNz3Zeqqn44scWjtXNzfbmSUrEYzKGy0AuBMZrhuxIi07dAtMJGL1NPfb+S5w9Ol2WZ3EmGgkkTcAEgst7xNztrdWuHx+Hw1MOc6XvNmipJEgETEbx71rDRY/FVKgYHGm5gOjjoZuIt0VU50m6dly5YfVKHpRMIbmge5YTpJ1+p9EVawALBlubmJPQAp3h2DDwM2IpUmn5sxIvrAEeqc4nwpjJNLE064HIOa7yMj1Wtq6OepVkvoRaVYmfdgC8hS2cLNRod7fDCW5srqga6ZP9vKR71u7qocZW2InpOvXTa60PDeI0WU8jqYcQLh1d9POXRqaZhwbBABHxKJNrdEwWWzKd3COzIqMJAY4hpa7K1xDZJDps5zBET2uhUFzXMsbSAbQZGxt4q//M6DXAimGN7YcG1a1TO1zS1zCCW5Q4GM23XRUNSoCBzHcArJv3KTSXAlzRI5Wkjv1CufxZgKFGs1mHe6ozI1xDiCQSXHL2QI7OU87qla8iNon1Upld8F2WRDhIgHSNe+D4dUadpiLjTVci8VimvJ/tNa4EkuY594sbOJ9CFGzjm8d/8A5UyqWybNntbQbC990z7FpF7XMAdwO/RQmTKLENZJtVb/AJsw9SE6yhUHu5H/AOF7HHyBlNPoXBB+XxQcIQTIBF/oVNoU/BKp1Kwt7N3dlkeUJOGwr6znBoLDElrWVHEyY7LGg+sDqo1EPZMFzSIIyuI3GkFbb/htjqlWrWZWfUqNFLMGOc4yc7Abm+hjxWepLCLkjTT/ADyUW3v9/Ar6H4ZdVqvn5pLTmEXEg5WkjVXjv+G4eM0PpDftDILXIDwXRbcr0HBV6kUXNptp030C95MAsqu9jkYSY+arNtWjuVU7F0CGMxGKa57sN7CoBOVznBmd+cCATNrb9F5r6rVk9v8ATsjpadVR4vxjACjialEOtTdkzOtpEm20qIJa6+xVz+NXzjMRoQ17oO5aYIvvr6qkdUJsbxvvAsBPJetB3FN+DzZrGTXxEyhcQrFcmX1Ihogd5J35klR6vFAPdBP0UB9Sfm5eHJNwOvoqKHk0eo/Yk1eIPO8dyZdQdqWuv0K7RLRz75T1V4IaC7swT2bkHkbD7IU8cD1K2xulYauHPsg/UpzE1zUdAkDbM7oJ17vou0nhrJAN95InpZ10ipjJEX/6nfuU9xwqscw2EJdAc0QMxvYgQYnRbfhrW1aJque2m1pAcSQQ0GdTubCANZXn5rnnp4aLRVOJ+3wjaRphjG1qUezgERTIdqO0SSTJO+6x1tNyo6On1YwukW34i4tRfhaVChdwqF0TLoGcS46AmZjQD1y+J4kfZikI3zPE3n4RO2t95OyvqHCOHECcVVFhNoEktB+Gwuedp+WDlOIezFRwolxpgw0vADiOZA0kzZRoQglSvzuiep1J+p1vtsdwWHL3gCO86Acz0/dbnF8J7LaYqVC6iHsc5lKcxdleAYeLtaQO7lvgqdfKCJIm5jeNF6DVxTRUrTu55vG9Fg3aR6HuKr1GWSr4/T/S/SKDjK/h9f8ACJU4Cb/3a03v7E/O0/8Aqcj5KNW4bl1qVRfekR8f+P777KTxTigObKBfNsz9I2YDt92irxWLmZI1J+H5p+X79VWHca3ZpqdpbJf2xjEDL7r6h01ZGgI+br9FW1qlSZzPJb2tSC3S4uYT76wtp6c3dFGo1Yd3/wABdMVRxTaZHBn00/hWOHxrhh3sgGk5wGrR27HvdYeqjVKLSJ0J5aeX7hbbC8Pq1ne3FVtFlSlSY0A1HPAaxtMnKxsNBeM2o171GpOKW5GnCd/lMXWpFjQ80iGvLspe1wDtJyk6gW8+qaDm37I0Gluv8Lb/AIs4M0YVz3Vaj30s7myA0duqxjpBLnGwEXGx3hefyp05qatDUT05bi65lxUkmKdMzF3/AF0KhypLz/bbEav1j91d+xnF8kh7jm1Gr+Xy6JpruY8rfBC5nGbTd3q1NsfyPLXuVaNG9xeYQNdG+jk61xzDtSC5wjko5cYHd9HJbXjMLXDilEJj1HEOFyAexPLcK94DxU0HYiowND6dE5c2hJfSjQjr5LNtdAsfgI/1DVSWuJLp/T9FScE1Rppzaf34LT8SfiGuar6bqjnZDlzSbwGgloGgOVpgzcSo+H4K+o7I57qjh8FFpfB2JgQ0e7eNFW4JueowENjMwEcxmEr2enTqMllJrKVJji2wDWkAt1PcSbXss9XVWikopf8AC2lpPWblJsxP/I1SO25uHZU7IYSKlZ/ac9osYFgND8BssCCvbXCmajJeXvzsIIHZBd7eDPxWc4eRkrxmlhSaZcCOyWtiRMuDiIbqQA0ydrc1HTasp3l8PqOp0owrH4jUricFLqhddnJTGyhcQiIZMc0exaY1cZ9UzV1HcF1CqjRkrijjJEmBlHhGirihCR4GryWtJoyC238p7Cj+yP8A3x/2oQqSNtIqKZ1XKgsO79yhC0RzMQtXiXma1zq//wCtiELHW5X7/Q6em9Mv2+pCxbze5+L6hRazzzOp3/UhClcF5ckasdO4fuo9PXz+iELVHLIkTYdwK9H4K4/0tD/DT9awQhcfU+lfM9DovVL5B+LmAYKtAAtt/wDIaV5ahCv0fofz/wAMOt9a+QJ2p7jf831QhdLOSPudbr4n6JO33yQhEWYk7d37lPUr6/MEIRhCG79x+oUzD6u/yLiFWXBaHInhrjnbf4m/9y9c4k8mqQSSASBJ0h+EIjlqfMoQuHq/Wvvwd/Seh/fkl8Fpj2bTAmaN4E6s/k+a8PZ8X3uhCt0fMv2+pTrOIfuNFcQhd555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xQTEhUUExQUFRUUGBQUFxgVFxUYFxcXFxgXFxcUFhUYHSkgGBolGxYUITEhJSorLi4uFx8zODMsNygtLisBCgoKDg0OGxAQGywkICQsNywvLCwsLTAsLCwsLCwsLywsLCwsLCwvLCwsLS8sLywsLCwsLCwsLDQsLCwsLCwsLP/AABEIAMIBAwMBIgACEQEDEQH/xAAbAAABBQEBAAAAAAAAAAAAAAAAAgMEBQYBB//EAEAQAAEDAgQDBQYFAgQFBQAAAAEAAhEDIQQSMUEFUWEicYGRoRMyQlKx8AYVYsHRFCNygqLhBxaSsvFTc3Sz4v/EABkBAQADAQEAAAAAAAAAAAAAAAABAgMEBf/EAC0RAAICAQMDAgQHAQEAAAAAAAABAhESAyExBBNRMkFhccHwFCJSgZGh0bEj/9oADAMBAAIRAxEAPwDw5CEIAQhCAEIQgBCEIAQhCAEIQgBCEIAQhCAEIQgBCEIAQhCAEIQgBCEIAQhCAEIQgBCEIAQhCAEIQgBCEIAQhCAEIQgBCEIAQhCAEIQgBCEIAQhCAEIQgBCEIAQhCAEIQgBCEIAQhCAEIQgBCEIAQngxKFJCaI67CdNNcyIKG4RCdDF3IgoZhEJ/2a66jCCmR4RCcLEBiChuF3KpFOiSkuagoYhCcyIyITiNLsJzIlCmhGIzCIUxmHkIdhSEFEOEQpjcOj2CEUQ4RClOoJs00AwhPmkuGkgGUJwsSS1AJQlZV0NQCEJwMXfZoBtcThYuZEAhCXlQgLB1BO0mjQqeMOmTRIWeR1YDFbCbjRRvYq0bJACU/DpkMCsFBdGHVmzDXsna2HgXsmRGBSCmpbqbS2TYpTqYmydp0DysmROBWvwpSqOHurauwDWAnOF4YPqAHQ76woyGAr8sIYSQLaEffVVNbBxqvRMfhhSYG2Mj0HRZbiTBBneCDy6JkFpmd9gujDKfQpiU7UppkT2yrFBLGGUxlLtXUnDMhwMA3B5z0U5DtisHwgxKfrcKlazhODzNuzLO3jFvW1lIrYCNuvgllHE8/dw5w8I/2Shw8zottiOGhvag3+5I8FV1zBNuyNdvsaKbGBm6mAtoo54eToFqsPD4BaBJU08KA7ksjAxJwSScF0Wvq8Nvpsmn8NM6WhLIxMY7BpqphlramAvpYKLicAljEyzaKcZh5KtThJNhYJxmESycCAzBJX9EtJg8DbTZS/yqyWRgY12CSDg1sanCdoTB4b0SxgZL+lQtT+W9F1RkMGRK1LKbJoMJMrRVMDKjuwMaA+KxyOzBopdNvVBBU52DMoNAhvNSnYoOF0szxeClccbDo5KLTJaZEgj7spGKxhqQCO87qSKKYtunG1HT7x8ynn0bobTG6E0MPbI5q3/C1dtOqw1PdHj1CgigCl0WRzKE0b78RYO3tWuBDw3KJ7R0HZG+v1WRxOGcZBHmNCP3Vn+H2Oq1mzn7AMZT2h1E21grZ8SwFJlJ73EZyDLqnxGImDvfzQiqPKHUYJCdoU5k8lZuw0jNaIm/M7fRIwmGbIDnBoJv56x4qC1FV7HtAqazAOBEtIDvdsb93krOrw1ovnEhwaxs3/xWtGu6vC7+7RL6oqezGlK8D9QsCb+ikgsKFTJhmEA5iIaHdNXdyMHWDnZXXNySbeXknCalV7X6MbOVmluZPMprizqgAqNzdswGNGkASXmO9SUxHsU5kNkSXSAAP500VDi8EXOGVpgk2jXeJ31Vm3F1HvZmaQDEBhDpA1MqfTb71y3KXEgtIBzWABP7IKoyvDuDvc4OBzAG8aiTp98lphhZAEX5KLSrmk0sotMAxncCAS7cDdSME/KXuqCXtIbMky47AC0AT5IQ42NVcGDJE2kH75wmqmG7MQCTYdba9wV64gA5QIJuZBvF7BRMTSyZbstFnbC9wBcaImRRTu4SMvUX5KBjOHmNLc+XRaLE4tjQIzP1Nv3nyVe2h7aodQDo03jrOiNkqJmncOJMWMmYHLvUlnCelgtgzhBjYa76fsmjQIBDYjcz9FlLVo3ho5cFRwzB81MNAT0U+m0gQF0N2WXdN10hDGECYq4MK1ZSclf0x5qO8SulRQ/0Q5IWhGGQq91lvw8RGJ4bT+WPoo1ThTO7wW8r4KmdHM++5V+L4WByPcQmZxxkntuYHG8GtLSCs7jKDmTIW94hg4mPJUeIwmZaRmi0tKfK3MY0Am4hJNC9itHV4WDsmhwyOq0zRTCXujP1KP3zSH4e2i0BwcWITjeFh15TMnFoybqbrgEgGx6hP4KaZkAHo6Y0ibGVovyfUhB4URsmYSG6f4jqDKWUqNNzdHNaZ1ncx0UDG8Qq1nl1R5c4iOVhoIFgFYU+GE3+wunh8HRMhwR6DHOAB20Vjh+Gl4iO5dw9CFdcPAB2VkWb2K/BfhyoDoCBvI9JWlwHCaeQEtIdNwdRB9RZS6FRsbKQ1WMmxbMMOScZREpVLT/dOIVIjcI1tw0CJ2G+t009gzTqpzk0+mgOPpAi4sdlUcewzWsYQIgkeBkp3H8epUnhjnX+LpawOyqeJYwVSXCzYOrgNNSJsNRolloxdncNUiCD1G4HhorDDcOa8gukzJJnVUeA4gwi7hrEQROlxbT+Fes4owCNRsBLo6zos5alG8dGUuCS3htNsg3B3O2hiVDx7vZvaGNGguZPSwCRWxZqa2byH7nddpZeq55arOmHS+QGIc7Xy270onoE+08l0sHxFYuVnZDSjDhEb17k9RoO2CkUarBoFLp1AVFkSk17DDME46p5uEG5Kl0nTt6p5vRoUWc0tWRCGGZ1XFZBp5t8whLM+6/J5yzi5/V5lSqfGX83KgaHcyuik4nU+q68EW7z8F0/Gk/E4+SbYydSVEp0XDcrrnP2lRj4LdzyiQ9oHxJok8wmHOcmyXHZTiVep8BdSmTuuMEbpLKbk5kcporkSaOVTKdaNI/2VaGu+wlDN9hVxLXF8omSOQ8LKFVeRyjVBL+qQ6m4okyGofpGKtaEUMYAf9kith3clGFEytYsykl4NPgsbKvMJUkLJYCktRw8wtTnkWzE61MscnQ5DJiiFA4lj2Umy9wGsSdTe3iplV8AnWASvK/xFizUquO0mOahstCNlbxHFGrUe8z2iTfaTojC4aTok0aJJVzhcGYWTZ1xQvDUFYMbAso39M7YlLbh39Vk/mdEW17EqHc0pmYbpkYV3VOswp5KrNFfglNdU+YpLm1DzRTpPGikU6NQ7ErNujb52NMa8Jf9fUCltwtX5HeRTjMFU+U+SrkG4+SG3iVQ8/JSqGMqnWQpDeHVjt9EtvDKvJQ5Irlp+7QgVqiFIHDanMeq4q2T3NLyjtP8P4b56njl/hK/IsONHP8AHL/Cz7eIOG581z8yPzeqtU/Jh2H+o0J4LRO58SEDgVH5neGT+VnzxH9XqujHk3k8t9VFT8lu0/1GiP4eo83+bP4R/wAu0eVQ97mj6NWfGO/Vy35pvEcRhhObYkX3gx9E/wDTyQ9B1eX3/JpPySh8h8an/wCUk8JpfI0f5iVlcNxRxo5i7tRr4wlVuMQ0hrjmjMNdM0SpxndWQtJJXl9/yan8npHp3JDuEUuZ8I/dZ3CcSljS514ufFPO4g0fEPPxVan5NFpbXl/RcnhFL9X+hIfwqlzP+lZ7GcSJph1M63mNRcHXqkt4lIudpU4z8kYb1kT+IYGmNz/pVS3DsJsSlsrh4kzBMAmb+fin6GQSdY1XTpbcs59WL9h3CUAFaULKCzGM5pGM4sxmhBXTmqORwk3Rf0XdVJkLJ4bj4uLWmNfsJLfxGSSAWkDUh0+gTNEPRZrA9ZHj/CGe0BiJIFh6wrnD8WaRM9VRcV4001Qb5Wuv+/7qs5Wti2npuMt+CZhPw7RES8+QVvR4ZhwPeJ8FS0eJB05bhozF20QD5+9bon6GPa4SDa/LYwvOlm+Wz1FpReyl/wALcYagOaCKI0b5kqi/NR2ybtYWgZTJJOxupDcazewt66BVcZEqC/Uy6pupfK31/lONqUvkZ5KpovDpgG3cle0063HdCo0O0n7v+S5ZiqY0Y3yCf/M+QCzrsWBHVdo40HT72UYlH0sXyaD8y7vVd/Mj9yqM4iDEHlv0H7pdWtlmTpbxiVFFPw0PBc/mJXPzArL1OPMFRtO5Ji4Ai8i8mduSfxXFGUwS42FjFzrGm91bB+CPw8N/gX54gULDVvxiA4htMObsS4iesRZCt2Z+DPt6RmjxIxHPm4yIkEwLaz1uo7uLCJg6DTl4pWH4U1xl7/Zg2F4J/UJGmo20UfG8KYJLatos0MdE6Zc+l49V6H5Loo3qVZLw/FnEOItPZEkROsHfRPN4rUygEGOkbDfWdfVVFLDhrBIk5g4DwhTqvEKdRsOoODm9lrm1BbmS0wDoP5RxV7Ihakq3Y46u8FvaiwJaTF5I8fuyXVxTi05g2CMtzGtwRomqGHqucWimCGSe24MkEkNzAn6HXdPPoNa8Me0Fhl8gk3Yx3Y7J0mPNQ2iycmhujiHNYWkgNIIm5neBlnkmRRqO7bQ5w3MWG0T4K0dWY7D+zBpB7iCZM5ZIvJJIcGj1Ud7HU2kZnFrAWkCp2c17ZYFr+Hmil4QlHi2M0XOdLScoymRciBqY5obWyggRDtXHcHSwFhY/ZXDjmkzUaC1rSJZlaNCIPPZdo49znCwIsDBbYEzbI0ctZ2R/IJryTMLiyWwS1sNc0ZWukhxnazbjcblS6FZgy31tcEDLaCQdbFVvGWjDloc4OZVBcIJzN6TIm868lX/1zKgEtHYGpzTGgHvRvy3VVFSVrgnuuDx9zYYbCMLAwvphwIMz3knW8idlEq03iX5Qadz7Rt2kAwHAzoqWpTLYH9Q1pAhwyOO2mYOAIExZTjxJ7cOGU8QHnNlDMjWjLckS4GTJFtVTFrg0eon7f2gp4rM4WblvJBuB1B0215p2saTmZgT2fe3GhvOmsBZ+jxB1d2ZzQSIvB59kQ0DchcrYl2pqEBg3mdQIhumoWuDsy7qriyTx6sG0i6nYOcGGXAuuCTpppr1UXgNYNc0kA3AIJ1BkEE7C6q+KYsPAhxPamCDy1nzUjhdTxjKfXRaONQMIzvVs2dbiFEuYQ1uRt6jWmc1wABva+saqLiSDOTJMnZ1yCQYh2vLYrP4/GPFTIKVyGQwSdW2yjeZnxTI4yxzpq080Ws5wPdbTTruqLSezRrLqI72aaljTGRtMC0SbGQ29yO/1SnO7ItUaQTZhJaTYw6TrBFuRWfw3E2hpLczXCA6Q2CCI1mZ97lslu4m12aS+XGZ1iMokCdYbCr23eyLLXi1uy0wOMYcRVHwvdTJnKPdFyYsLz5q/x+MpNYKtNzMrXOY5stc4gnsPaBOWw3ssZQ4uxpH9oD3QXBjHOdES4h5ideW2iTxLi1XMM5YIzZS1sWmDAHcj022QtZKN2aTDfipjaodU9o5rpLhDQd4h06i3LxS2/iKi7KS9zYygzZ0buaLwQe6yw9THyTBBMggwLc7aGZ3UcB7jZrtBo076bbyFf8PF87GT6uSe256Y7jlDs+zdmyWOY6t00ABnTuum6nGqOUjKQ45XNc0zlGY+pA5LC8LflqQ+RbcfsVZYqqHNhrbM7TnMa0ZWiZJgCRceayehFOjeHUylG39SxZxB4qOc92dkmA6IABkNLudjfqpeM4i1r5boYc03u0E68tNIWPp8QaXdo1QyNQASLcjbVOu4jTbJbneAQBnblkXjMAddd1d6W/BRdTtVmlr45j8Q2pOQGCc02vfQXmZ/8J3GOFQuDKsh2YgPeBuHNHaIAMfYWdwWJzEZGCQcxz1KYaDteodAZsjjNKpTOaoA0FzhZ7XBvxEQCQ27pjqow3SJ7uzfJLOAfzYe57SPMGChVNPiLiB2qfiKc+t0LXFnPmhFfGQ6WkzeXXtfYCYF/wDwpb8VTLWl1Qk/pGV2gsTExf6rMF7oi9uQMWE/ST4KVSwVR1MPbBLp7Ohgb3ttp1C0emtrKR1pNulZYZQQSHzlEmdY5xOmyjHGAWDjl3sFBawkw5zRNtZjvyynqHDy9wazM8uMANZrbWHERYFSopclHNvhEj83fs7RoYLCco0ElSDxpzgQcvMzJnpBJB8t0zX4I6m0OIFzGX2jMwidWCSBbVJp4In4W9ZzHyun5PYsnqXTJ2E40IioC8Cw0EC51yzY3id7qZw3EMqsMseXUw5xLS73RAgxtaI5k9yrn4MkAF0AaQGwO6ysKXDa4ZJdiAyIkF7GxtdsCFlJRNYSmn5FcVx7X+zcKLqfvB2cZZloaIJ1gQouH4lka4Ce2WmQTbLmF4BsQ4eSVRwjHVA1sOqG0TL+ZmTPMp3F4b2ZLXajUC/0So1ROU28hniWKfiA2Q92QZW2DYA0Eu28Ex/RGLAtkCZdN99BorBtVogGxOxIB+qbq4pgmXNtrcSpWypFZJN22Rn5viknczqeamYWzWuN8tQGCYmBoCVCc4G4i99+RSeJuIw5y2PtAbGUavYKVbi8K/LIaQfaWIgyBZwgiyi1nElzWtMkWAGsOGnSx8lTuxRiASec6dEp2JIfmBM7aiNbD73Wi02mZS1otUiU7AVSR2DJIi7Zv4q1wODqh0eyLyYAEi5+UOBtPNQH/iF7ozVKlg0Q0hohghojeAVH/NyHB7XPzakkg36RpZHGcuRGenHdNjuH4p2swEe9ADjax3I2UuiX4lz6gpZpDKdjYFrWgEX1ho15lVTsW3K8QC50QYgt6A8rn0U/g+KfSpn2bhBdJkTBAi50Ejqko0rSIhK5JSdrksa3Cwxjc0sc5wDjlloaWhzWyJGcODp0sRyU3GPpPhpbS/tiG9ggukCZcWDSN7WWdrcRlzi8jMZPZA3kkecJ446nBJY4SLQ5sb/pWbjJmylBWl/ZcVOHUmufnpMa0CQXOAsADoO0ZBB03UF+N7P9uoQ27skOgXAggmJ31Kq+I4x3tXC2pjz9FEdiHzad9ArrTfuUetFen7/4WGNxREAODg+TJbEGY0BPS4TFWrl+K/T9lExLnvjMNJi3MyUOe5wAOjQGiBtfzK0UdjnlPdk7BYsua9riZJ7J5QLfZTbsU+IcezaTB9CoppGdSOUgT/AKU+tUYwsBfkNyL5Z7tJU0vYXJLcm5rXFxZJzWO8Fuvc4c1Gx1aKlQR8btLbpTa0AmAJtc5nG1iBoIBUYsKSZ19csOxzDfbrY63S+IcZq1T23AjNm92BMAZo7gPJRr1JPygSTEx08k3Y2A25mT4qcURnL2ezOHqfohAb0B8/5QrWimLPWqf4rpU6ApUcJRawfC+al4IzG4BMEgkgyDBVLxL8S16ogObTbypNbTj/oAPqq7h2JpNaRUpvLv0ljgTP6oyCP8XrZmtjs7crcOxh+f2ji7WdB2ee2h8VwrSSfB3uSoYw2FaNgpIbfTRNtceiZxGNY33na8lruyqxiiW/RK9s22WlUtHvvYAeY7IJA1VY3ibSQGgu5xaBzunMVQqOEioLzDbCAMpGZxIucxGm2g2Y1sycrVxJ9bFxBhtI3PZcfCCb7epUeg11Z9Nj6lQtLA8w92stExzuVUVMLpLxJjkb8tVa4eg+mQ6DULQAJgACZjXoFEkktmWhJye62HuNUnU6lcU2tyUpAm7rNbubky5Rfw7iq9Q5KVM1nOkOaXBoNjBkkaT3K64lUmk7FYikwOqzSY1rjIPa7btrZbDzKpcHh5jI6BHacDMEkyxrhcmIuDadzAMQlcN/5Jnp1NOL/YVi+H5CRUDhUE5u17pkWkSDaRrulU2YY0wHlzahz3/uOjQtMTBNz3Zeqqn44scWjtXNzfbmSUrEYzKGy0AuBMZrhuxIi07dAtMJGL1NPfb+S5w9Ol2WZ3EmGgkkTcAEgst7xNztrdWuHx+Hw1MOc6XvNmipJEgETEbx71rDRY/FVKgYHGm5gOjjoZuIt0VU50m6dly5YfVKHpRMIbmge5YTpJ1+p9EVawALBlubmJPQAp3h2DDwM2IpUmn5sxIvrAEeqc4nwpjJNLE064HIOa7yMj1Wtq6OepVkvoRaVYmfdgC8hS2cLNRod7fDCW5srqga6ZP9vKR71u7qocZW2InpOvXTa60PDeI0WU8jqYcQLh1d9POXRqaZhwbBABHxKJNrdEwWWzKd3COzIqMJAY4hpa7K1xDZJDps5zBET2uhUFzXMsbSAbQZGxt4q//M6DXAimGN7YcG1a1TO1zS1zCCW5Q4GM23XRUNSoCBzHcArJv3KTSXAlzRI5Wkjv1CufxZgKFGs1mHe6ozI1xDiCQSXHL2QI7OU87qla8iNon1Upld8F2WRDhIgHSNe+D4dUadpiLjTVci8VimvJ/tNa4EkuY594sbOJ9CFGzjm8d/8A5UyqWybNntbQbC990z7FpF7XMAdwO/RQmTKLENZJtVb/AJsw9SE6yhUHu5H/AOF7HHyBlNPoXBB+XxQcIQTIBF/oVNoU/BKp1Kwt7N3dlkeUJOGwr6znBoLDElrWVHEyY7LGg+sDqo1EPZMFzSIIyuI3GkFbb/htjqlWrWZWfUqNFLMGOc4yc7Abm+hjxWepLCLkjTT/ADyUW3v9/Ar6H4ZdVqvn5pLTmEXEg5WkjVXjv+G4eM0PpDftDILXIDwXRbcr0HBV6kUXNptp030C95MAsqu9jkYSY+arNtWjuVU7F0CGMxGKa57sN7CoBOVznBmd+cCATNrb9F5r6rVk9v8ATsjpadVR4vxjACjialEOtTdkzOtpEm20qIJa6+xVz+NXzjMRoQ17oO5aYIvvr6qkdUJsbxvvAsBPJetB3FN+DzZrGTXxEyhcQrFcmX1Ihogd5J35klR6vFAPdBP0UB9Sfm5eHJNwOvoqKHk0eo/Yk1eIPO8dyZdQdqWuv0K7RLRz75T1V4IaC7swT2bkHkbD7IU8cD1K2xulYauHPsg/UpzE1zUdAkDbM7oJ17vou0nhrJAN95InpZ10ipjJEX/6nfuU9xwqscw2EJdAc0QMxvYgQYnRbfhrW1aJque2m1pAcSQQ0GdTubCANZXn5rnnp4aLRVOJ+3wjaRphjG1qUezgERTIdqO0SSTJO+6x1tNyo6On1YwukW34i4tRfhaVChdwqF0TLoGcS46AmZjQD1y+J4kfZikI3zPE3n4RO2t95OyvqHCOHECcVVFhNoEktB+Gwuedp+WDlOIezFRwolxpgw0vADiOZA0kzZRoQglSvzuiep1J+p1vtsdwWHL3gCO86Acz0/dbnF8J7LaYqVC6iHsc5lKcxdleAYeLtaQO7lvgqdfKCJIm5jeNF6DVxTRUrTu55vG9Fg3aR6HuKr1GWSr4/T/S/SKDjK/h9f8ACJU4Cb/3a03v7E/O0/8Aqcj5KNW4bl1qVRfekR8f+P777KTxTigObKBfNsz9I2YDt92irxWLmZI1J+H5p+X79VWHca3ZpqdpbJf2xjEDL7r6h01ZGgI+br9FW1qlSZzPJb2tSC3S4uYT76wtp6c3dFGo1Yd3/wABdMVRxTaZHBn00/hWOHxrhh3sgGk5wGrR27HvdYeqjVKLSJ0J5aeX7hbbC8Pq1ne3FVtFlSlSY0A1HPAaxtMnKxsNBeM2o171GpOKW5GnCd/lMXWpFjQ80iGvLspe1wDtJyk6gW8+qaDm37I0Gluv8Lb/AIs4M0YVz3Vaj30s7myA0duqxjpBLnGwEXGx3hefyp05qatDUT05bi65lxUkmKdMzF3/AF0KhypLz/bbEav1j91d+xnF8kh7jm1Gr+Xy6JpruY8rfBC5nGbTd3q1NsfyPLXuVaNG9xeYQNdG+jk61xzDtSC5wjko5cYHd9HJbXjMLXDilEJj1HEOFyAexPLcK94DxU0HYiowND6dE5c2hJfSjQjr5LNtdAsfgI/1DVSWuJLp/T9FScE1Rppzaf34LT8SfiGuar6bqjnZDlzSbwGgloGgOVpgzcSo+H4K+o7I57qjh8FFpfB2JgQ0e7eNFW4JueowENjMwEcxmEr2enTqMllJrKVJji2wDWkAt1PcSbXss9XVWikopf8AC2lpPWblJsxP/I1SO25uHZU7IYSKlZ/ac9osYFgND8BssCCvbXCmajJeXvzsIIHZBd7eDPxWc4eRkrxmlhSaZcCOyWtiRMuDiIbqQA0ydrc1HTasp3l8PqOp0owrH4jUricFLqhddnJTGyhcQiIZMc0exaY1cZ9UzV1HcF1CqjRkrijjJEmBlHhGirihCR4GryWtJoyC238p7Cj+yP8A3x/2oQqSNtIqKZ1XKgsO79yhC0RzMQtXiXma1zq//wCtiELHW5X7/Q6em9Mv2+pCxbze5+L6hRazzzOp3/UhClcF5ckasdO4fuo9PXz+iELVHLIkTYdwK9H4K4/0tD/DT9awQhcfU+lfM9DovVL5B+LmAYKtAAtt/wDIaV5ahCv0fofz/wAMOt9a+QJ2p7jf831QhdLOSPudbr4n6JO33yQhEWYk7d37lPUr6/MEIRhCG79x+oUzD6u/yLiFWXBaHInhrjnbf4m/9y9c4k8mqQSSASBJ0h+EIjlqfMoQuHq/Wvvwd/Seh/fkl8Fpj2bTAmaN4E6s/k+a8PZ8X3uhCt0fMv2+pTrOIfuNFcQhd555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Users\don 2\Desktop\End-of-the-world-Dec-21-2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800"/>
            <a:ext cx="5562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145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S.M MUJTABA       RC # 6</vt:lpstr>
      <vt:lpstr>ABOUT BOOK</vt:lpstr>
      <vt:lpstr>CONTENTS</vt:lpstr>
      <vt:lpstr>TAUHEED</vt:lpstr>
      <vt:lpstr>ADAL</vt:lpstr>
      <vt:lpstr>NABUWWAT</vt:lpstr>
      <vt:lpstr>IMAMAT</vt:lpstr>
      <vt:lpstr>Slide 8</vt:lpstr>
      <vt:lpstr>QAYAMAT</vt:lpstr>
      <vt:lpstr>FURO A DEEN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S.M MUJTABA       RC # 5</dc:title>
  <dc:creator>don 2</dc:creator>
  <cp:lastModifiedBy>don 2</cp:lastModifiedBy>
  <cp:revision>24</cp:revision>
  <dcterms:created xsi:type="dcterms:W3CDTF">2014-01-18T10:58:04Z</dcterms:created>
  <dcterms:modified xsi:type="dcterms:W3CDTF">2014-01-18T13:28:58Z</dcterms:modified>
</cp:coreProperties>
</file>